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411" r:id="rId32"/>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ED7F6-DFB0-4F9F-B2D3-264D05D44778}" type="datetimeFigureOut">
              <a:rPr lang="en-US" smtClean="0"/>
              <a:t>8/30/2014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D79AE-9447-4DE5-8734-33CD48E005B5}" type="slidenum">
              <a:rPr lang="en-US" smtClean="0"/>
              <a:t>‹#›</a:t>
            </a:fld>
            <a:endParaRPr lang="en-US"/>
          </a:p>
        </p:txBody>
      </p:sp>
    </p:spTree>
    <p:extLst>
      <p:ext uri="{BB962C8B-B14F-4D97-AF65-F5344CB8AC3E}">
        <p14:creationId xmlns:p14="http://schemas.microsoft.com/office/powerpoint/2010/main" val="62306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19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22</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29</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30</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31</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4</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5</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6</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7</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8</a:t>
            </a:fld>
            <a:endParaRPr lang="en-US"/>
          </a:p>
        </p:txBody>
      </p:sp>
    </p:spTree>
    <p:extLst>
      <p:ext uri="{BB962C8B-B14F-4D97-AF65-F5344CB8AC3E}">
        <p14:creationId xmlns:p14="http://schemas.microsoft.com/office/powerpoint/2010/main" val="2788238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D79AE-9447-4DE5-8734-33CD48E005B5}" type="slidenum">
              <a:rPr lang="en-US" smtClean="0"/>
              <a:t>9</a:t>
            </a:fld>
            <a:endParaRPr lang="en-US"/>
          </a:p>
        </p:txBody>
      </p:sp>
    </p:spTree>
    <p:extLst>
      <p:ext uri="{BB962C8B-B14F-4D97-AF65-F5344CB8AC3E}">
        <p14:creationId xmlns:p14="http://schemas.microsoft.com/office/powerpoint/2010/main" val="278823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53</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Most Bible versions add the word “he” or some other words after the phrase “I am”, but these words were added by the translators. </a:t>
            </a:r>
            <a:endParaRPr lang="en-US" dirty="0"/>
          </a:p>
        </p:txBody>
      </p:sp>
    </p:spTree>
    <p:extLst>
      <p:ext uri="{BB962C8B-B14F-4D97-AF65-F5344CB8AC3E}">
        <p14:creationId xmlns:p14="http://schemas.microsoft.com/office/powerpoint/2010/main" val="346299741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Jesus </a:t>
            </a:r>
            <a:r>
              <a:rPr lang="en-US" dirty="0"/>
              <a:t>was saying they must believe that He is the I am, which literally means “to be”.</a:t>
            </a:r>
            <a:endParaRPr lang="en-US" dirty="0"/>
          </a:p>
        </p:txBody>
      </p:sp>
    </p:spTree>
    <p:extLst>
      <p:ext uri="{BB962C8B-B14F-4D97-AF65-F5344CB8AC3E}">
        <p14:creationId xmlns:p14="http://schemas.microsoft.com/office/powerpoint/2010/main" val="35586236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8:25 Then they said to Him, "Who are You?" And Jesus said to them, "Just what I have been saying to you from the beginning.  </a:t>
            </a:r>
            <a:r>
              <a:rPr lang="en-US" baseline="30000" dirty="0"/>
              <a:t>26</a:t>
            </a:r>
            <a:r>
              <a:rPr lang="en-US" dirty="0"/>
              <a:t> "I have many things to say and to judge concerning you, but He who sent Me is true; and I speak to the world those things which I heard from Him."  </a:t>
            </a:r>
            <a:r>
              <a:rPr lang="en-US" baseline="30000" dirty="0"/>
              <a:t>27</a:t>
            </a:r>
            <a:r>
              <a:rPr lang="en-US" dirty="0"/>
              <a:t> They did not understand that He spoke to them of the Father.</a:t>
            </a:r>
          </a:p>
        </p:txBody>
      </p:sp>
    </p:spTree>
    <p:extLst>
      <p:ext uri="{BB962C8B-B14F-4D97-AF65-F5344CB8AC3E}">
        <p14:creationId xmlns:p14="http://schemas.microsoft.com/office/powerpoint/2010/main" val="161424223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8:28 Then Jesus said to them, "When you lift up the Son of Man, then you will know that I am </a:t>
            </a:r>
            <a:r>
              <a:rPr lang="en-US" i="1" dirty="0"/>
              <a:t>He, </a:t>
            </a:r>
            <a:r>
              <a:rPr lang="en-US" dirty="0"/>
              <a:t>and </a:t>
            </a:r>
            <a:r>
              <a:rPr lang="en-US" i="1" dirty="0"/>
              <a:t>that </a:t>
            </a:r>
            <a:r>
              <a:rPr lang="en-US" dirty="0"/>
              <a:t>I do nothing of Myself; but as My Father taught Me, I speak these things.  </a:t>
            </a:r>
            <a:r>
              <a:rPr lang="en-US" baseline="30000" dirty="0"/>
              <a:t>29</a:t>
            </a:r>
            <a:r>
              <a:rPr lang="en-US" dirty="0"/>
              <a:t> "And He who sent Me is with Me. The Father has not left Me alone, for I always do those things that please Him."  </a:t>
            </a:r>
            <a:r>
              <a:rPr lang="en-US" baseline="30000" dirty="0"/>
              <a:t>30</a:t>
            </a:r>
            <a:r>
              <a:rPr lang="en-US" dirty="0"/>
              <a:t> As He spoke these words, many believed in Him.</a:t>
            </a:r>
          </a:p>
          <a:p>
            <a:r>
              <a:rPr lang="en-US" dirty="0"/>
              <a:t> </a:t>
            </a:r>
          </a:p>
        </p:txBody>
      </p:sp>
    </p:spTree>
    <p:extLst>
      <p:ext uri="{BB962C8B-B14F-4D97-AF65-F5344CB8AC3E}">
        <p14:creationId xmlns:p14="http://schemas.microsoft.com/office/powerpoint/2010/main" val="71467455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Jesus shows His close connection with the Father by claiming:</a:t>
            </a:r>
          </a:p>
          <a:p>
            <a:r>
              <a:rPr lang="en-US" dirty="0"/>
              <a:t> </a:t>
            </a:r>
          </a:p>
          <a:p>
            <a:pPr marL="457200" lvl="0" indent="-457200">
              <a:buFont typeface="Arial" panose="020B0604020202020204" pitchFamily="34" charset="0"/>
              <a:buChar char="•"/>
            </a:pPr>
            <a:r>
              <a:rPr lang="en-US" dirty="0"/>
              <a:t>Everything He said and did was taught to Him by the Father.</a:t>
            </a:r>
          </a:p>
          <a:p>
            <a:pPr marL="457200" lvl="0" indent="-457200">
              <a:buFont typeface="Arial" panose="020B0604020202020204" pitchFamily="34" charset="0"/>
              <a:buChar char="•"/>
            </a:pPr>
            <a:r>
              <a:rPr lang="en-US" dirty="0"/>
              <a:t>He was sent by the Father.</a:t>
            </a:r>
          </a:p>
          <a:p>
            <a:pPr marL="457200" lvl="0" indent="-457200">
              <a:buFont typeface="Arial" panose="020B0604020202020204" pitchFamily="34" charset="0"/>
              <a:buChar char="•"/>
            </a:pPr>
            <a:r>
              <a:rPr lang="en-US" dirty="0"/>
              <a:t>Everything He did was done to please the Father.</a:t>
            </a:r>
          </a:p>
          <a:p>
            <a:pPr marL="457200" lvl="0" indent="-457200">
              <a:buFont typeface="Arial" panose="020B0604020202020204" pitchFamily="34" charset="0"/>
              <a:buChar char="•"/>
            </a:pPr>
            <a:r>
              <a:rPr lang="en-US" dirty="0"/>
              <a:t>The Father is always with Him.</a:t>
            </a:r>
          </a:p>
        </p:txBody>
      </p:sp>
    </p:spTree>
    <p:extLst>
      <p:ext uri="{BB962C8B-B14F-4D97-AF65-F5344CB8AC3E}">
        <p14:creationId xmlns:p14="http://schemas.microsoft.com/office/powerpoint/2010/main" val="34892015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8:31 Then Jesus said to those Jews who believed Him, "If you abide in My word, you are My disciples indeed.  </a:t>
            </a:r>
            <a:r>
              <a:rPr lang="en-US" baseline="30000" dirty="0"/>
              <a:t>32</a:t>
            </a:r>
            <a:r>
              <a:rPr lang="en-US" dirty="0"/>
              <a:t> "And you shall know the truth, and the truth shall make you free."</a:t>
            </a:r>
          </a:p>
          <a:p>
            <a:r>
              <a:rPr lang="en-US" dirty="0"/>
              <a:t> </a:t>
            </a:r>
            <a:endParaRPr lang="en-US" dirty="0" smtClean="0"/>
          </a:p>
          <a:p>
            <a:r>
              <a:rPr lang="en-US" dirty="0"/>
              <a:t>The word “abide” means to “…remain, not to depart, to continue to be present …” (</a:t>
            </a:r>
            <a:r>
              <a:rPr lang="en-US" dirty="0" err="1"/>
              <a:t>Strongs</a:t>
            </a:r>
            <a:r>
              <a:rPr lang="en-US" dirty="0"/>
              <a:t>). </a:t>
            </a:r>
          </a:p>
        </p:txBody>
      </p:sp>
    </p:spTree>
    <p:extLst>
      <p:ext uri="{BB962C8B-B14F-4D97-AF65-F5344CB8AC3E}">
        <p14:creationId xmlns:p14="http://schemas.microsoft.com/office/powerpoint/2010/main" val="56279482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8:33 They answered Him, "We are Abraham's descendants, and have never been in bondage to anyone. How </a:t>
            </a:r>
            <a:r>
              <a:rPr lang="en-US" i="1" dirty="0"/>
              <a:t>can </a:t>
            </a:r>
            <a:r>
              <a:rPr lang="en-US" dirty="0"/>
              <a:t>you say, 'You will be made free'?"</a:t>
            </a:r>
          </a:p>
          <a:p>
            <a:r>
              <a:rPr lang="en-US" dirty="0"/>
              <a:t> </a:t>
            </a:r>
          </a:p>
        </p:txBody>
      </p:sp>
    </p:spTree>
    <p:extLst>
      <p:ext uri="{BB962C8B-B14F-4D97-AF65-F5344CB8AC3E}">
        <p14:creationId xmlns:p14="http://schemas.microsoft.com/office/powerpoint/2010/main" val="143830776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8:34 Jesus answered them, "Most assuredly, I say to you, whoever commits sin is a slave of sin.  </a:t>
            </a:r>
            <a:r>
              <a:rPr lang="en-US" baseline="30000" dirty="0"/>
              <a:t>35</a:t>
            </a:r>
            <a:r>
              <a:rPr lang="en-US" dirty="0"/>
              <a:t> "And a slave does not abide in the house forever, </a:t>
            </a:r>
            <a:r>
              <a:rPr lang="en-US" i="1" dirty="0"/>
              <a:t>but </a:t>
            </a:r>
            <a:r>
              <a:rPr lang="en-US" dirty="0"/>
              <a:t>a son abides forever.  </a:t>
            </a:r>
            <a:r>
              <a:rPr lang="en-US" baseline="30000" dirty="0"/>
              <a:t>36</a:t>
            </a:r>
            <a:r>
              <a:rPr lang="en-US" dirty="0"/>
              <a:t> "Therefore if the Son makes you free, you shall be free indeed.  </a:t>
            </a:r>
          </a:p>
        </p:txBody>
      </p:sp>
    </p:spTree>
    <p:extLst>
      <p:ext uri="{BB962C8B-B14F-4D97-AF65-F5344CB8AC3E}">
        <p14:creationId xmlns:p14="http://schemas.microsoft.com/office/powerpoint/2010/main" val="136608249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Burt Coffman quotes another possible implication of these verses from </a:t>
            </a:r>
            <a:r>
              <a:rPr lang="en-US" dirty="0" err="1"/>
              <a:t>Hendriksen</a:t>
            </a:r>
            <a:r>
              <a:rPr lang="en-US" dirty="0"/>
              <a:t>:</a:t>
            </a:r>
          </a:p>
          <a:p>
            <a:r>
              <a:rPr lang="en-US" dirty="0"/>
              <a:t> </a:t>
            </a:r>
          </a:p>
          <a:p>
            <a:r>
              <a:rPr lang="en-US" dirty="0"/>
              <a:t>The old dispensation with its special privileges for Israel has ended. Abraham's true children will remain in his household (the new covenant) and enjoy its privileges permanently; but Abraham's slaves (think of Hagar) will be driven out.  Only a son enjoys freedom.  If therefore the Son of God will make them free, they will be free indeed” (Coffman’s Commentary on John). </a:t>
            </a:r>
          </a:p>
          <a:p>
            <a:pPr algn="ctr"/>
            <a:endParaRPr lang="en-US" dirty="0"/>
          </a:p>
        </p:txBody>
      </p:sp>
    </p:spTree>
    <p:extLst>
      <p:ext uri="{BB962C8B-B14F-4D97-AF65-F5344CB8AC3E}">
        <p14:creationId xmlns:p14="http://schemas.microsoft.com/office/powerpoint/2010/main" val="276230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8:37 " I know that you are Abraham's descendants, but you seek to kill Me, because My word has no place in you.  </a:t>
            </a:r>
            <a:r>
              <a:rPr lang="en-US" baseline="30000" dirty="0"/>
              <a:t>38</a:t>
            </a:r>
            <a:r>
              <a:rPr lang="en-US" dirty="0"/>
              <a:t> "I speak what I have seen with My Father, and you do what you have seen with your father."  </a:t>
            </a:r>
            <a:r>
              <a:rPr lang="en-US" baseline="30000" dirty="0"/>
              <a:t>39</a:t>
            </a:r>
            <a:r>
              <a:rPr lang="en-US" dirty="0"/>
              <a:t> They answered and said to Him, "Abraham is our father." Jesus said to them, "If you were Abraham's children, you would do the works of Abraham.  </a:t>
            </a:r>
            <a:r>
              <a:rPr lang="en-US" baseline="30000" dirty="0"/>
              <a:t>40</a:t>
            </a:r>
            <a:r>
              <a:rPr lang="en-US" dirty="0"/>
              <a:t> "But now you seek to kill Me, a Man who has told you the truth which I heard from God. Abraham did not do this.  </a:t>
            </a:r>
            <a:r>
              <a:rPr lang="en-US" baseline="30000" dirty="0"/>
              <a:t>41</a:t>
            </a:r>
            <a:r>
              <a:rPr lang="en-US" dirty="0"/>
              <a:t> "You do the deeds of your father." Then they said to Him, "We were not born of fornication; we have one Father -- God."</a:t>
            </a:r>
          </a:p>
        </p:txBody>
      </p:sp>
    </p:spTree>
    <p:extLst>
      <p:ext uri="{BB962C8B-B14F-4D97-AF65-F5344CB8AC3E}">
        <p14:creationId xmlns:p14="http://schemas.microsoft.com/office/powerpoint/2010/main" val="361048591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8:12 Then Jesus spoke to them again, saying, "I am the light of the world. He who follows Me shall not walk in darkness, but have the light of life."  </a:t>
            </a:r>
            <a:r>
              <a:rPr lang="en-US" baseline="30000" dirty="0"/>
              <a:t>13</a:t>
            </a:r>
            <a:r>
              <a:rPr lang="en-US" dirty="0"/>
              <a:t> The Pharisees therefore said to Him, "You bear witness of Yourself; Your witness is not true."  </a:t>
            </a:r>
            <a:r>
              <a:rPr lang="en-US" baseline="30000" dirty="0"/>
              <a:t>14</a:t>
            </a:r>
            <a:r>
              <a:rPr lang="en-US" dirty="0"/>
              <a:t> Jesus answered and said to them, "Even if I bear witness of Myself, My witness is true, for I know where I came from and where I am going; but you do not know where I come from and where I am going.  </a:t>
            </a:r>
            <a:r>
              <a:rPr lang="en-US" baseline="30000" dirty="0"/>
              <a:t>15</a:t>
            </a:r>
            <a:r>
              <a:rPr lang="en-US" dirty="0"/>
              <a:t> "You judge according to the flesh; I judge no one.  </a:t>
            </a:r>
            <a:r>
              <a:rPr lang="en-US" baseline="30000" dirty="0"/>
              <a:t>16</a:t>
            </a:r>
            <a:r>
              <a:rPr lang="en-US" dirty="0"/>
              <a:t> "And yet if I do judge, My judgment is true; for I am not alone, but I </a:t>
            </a:r>
            <a:r>
              <a:rPr lang="en-US" i="1" dirty="0"/>
              <a:t>am </a:t>
            </a:r>
            <a:r>
              <a:rPr lang="en-US" dirty="0"/>
              <a:t>with the Father who sent Me.  </a:t>
            </a:r>
          </a:p>
        </p:txBody>
      </p:sp>
    </p:spTree>
    <p:extLst>
      <p:ext uri="{BB962C8B-B14F-4D97-AF65-F5344CB8AC3E}">
        <p14:creationId xmlns:p14="http://schemas.microsoft.com/office/powerpoint/2010/main" val="324749334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After a person believes (Jn. 3:16), repents (</a:t>
            </a:r>
            <a:r>
              <a:rPr lang="en-US" dirty="0" err="1"/>
              <a:t>Lk</a:t>
            </a:r>
            <a:r>
              <a:rPr lang="en-US" dirty="0"/>
              <a:t>. 13:3), and confesses Jesus as Lord (Rom. 10:9-10), God’s Word teaches that a person must be baptized to be put into Christ and to become the spiritual seed of Abraham (Gal. 3:27; Rom. 6:3).  </a:t>
            </a:r>
          </a:p>
          <a:p>
            <a:endParaRPr lang="en-US" dirty="0"/>
          </a:p>
        </p:txBody>
      </p:sp>
    </p:spTree>
    <p:extLst>
      <p:ext uri="{BB962C8B-B14F-4D97-AF65-F5344CB8AC3E}">
        <p14:creationId xmlns:p14="http://schemas.microsoft.com/office/powerpoint/2010/main" val="395056273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err="1"/>
              <a:t>J.W</a:t>
            </a:r>
            <a:r>
              <a:rPr lang="en-US" dirty="0"/>
              <a:t>. </a:t>
            </a:r>
            <a:r>
              <a:rPr lang="en-US" dirty="0" err="1"/>
              <a:t>McGarvey</a:t>
            </a:r>
            <a:r>
              <a:rPr lang="en-US" dirty="0"/>
              <a:t> explains:</a:t>
            </a:r>
          </a:p>
          <a:p>
            <a:r>
              <a:rPr lang="en-US" dirty="0"/>
              <a:t> </a:t>
            </a:r>
          </a:p>
          <a:p>
            <a:r>
              <a:rPr lang="en-US" dirty="0"/>
              <a:t>Perceiving that he spoke of spiritual parentage, and recognizing the fact that he had shattered their claim of spiritual derivation from Abraham, they fell back upon the citadel of Jewish confidence and pride -- spiritually they were begotten of God; they were not begotten of an idolatrous but of a godly stock.  Fornication is here used as the common symbol for idolatry -- </a:t>
            </a:r>
            <a:r>
              <a:rPr lang="en-US" dirty="0" err="1"/>
              <a:t>Exo</a:t>
            </a:r>
            <a:r>
              <a:rPr lang="en-US" dirty="0"/>
              <a:t>. 34:15,16; Hos. 1:2; 2:4 (</a:t>
            </a:r>
            <a:r>
              <a:rPr lang="en-US" dirty="0" err="1"/>
              <a:t>McGarvey</a:t>
            </a:r>
            <a:r>
              <a:rPr lang="en-US" dirty="0"/>
              <a:t> and Pendleton).</a:t>
            </a:r>
          </a:p>
        </p:txBody>
      </p:sp>
    </p:spTree>
    <p:extLst>
      <p:ext uri="{BB962C8B-B14F-4D97-AF65-F5344CB8AC3E}">
        <p14:creationId xmlns:p14="http://schemas.microsoft.com/office/powerpoint/2010/main" val="54565189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49408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John 8:42 Jesus said to them, "If God were your Father, you would love Me, for I proceeded forth and came from God; nor have I come of Myself, but He sent Me.  </a:t>
            </a:r>
            <a:r>
              <a:rPr lang="en-US" sz="2600" baseline="30000" dirty="0"/>
              <a:t>43</a:t>
            </a:r>
            <a:r>
              <a:rPr lang="en-US" sz="2600" dirty="0"/>
              <a:t> "Why do you not understand My speech? Because you are not able to listen to My word.  </a:t>
            </a:r>
            <a:r>
              <a:rPr lang="en-US" sz="2600" baseline="30000" dirty="0"/>
              <a:t>44</a:t>
            </a:r>
            <a:r>
              <a:rPr lang="en-US" sz="2600" dirty="0"/>
              <a:t> "You are of </a:t>
            </a:r>
            <a:r>
              <a:rPr lang="en-US" sz="2600" i="1" dirty="0"/>
              <a:t>your </a:t>
            </a:r>
            <a:r>
              <a:rPr lang="en-US" sz="2600" dirty="0"/>
              <a:t>father the devil, and the desires of your father you want to do. He was a murderer from the beginning, and </a:t>
            </a:r>
            <a:r>
              <a:rPr lang="en-US" sz="2600" i="1" dirty="0"/>
              <a:t>does not </a:t>
            </a:r>
            <a:r>
              <a:rPr lang="en-US" sz="2600" dirty="0"/>
              <a:t>stand in the truth, because there is no truth in him. When he speaks a lie, he speaks from his own </a:t>
            </a:r>
            <a:r>
              <a:rPr lang="en-US" sz="2600" i="1" dirty="0"/>
              <a:t>resources, </a:t>
            </a:r>
            <a:r>
              <a:rPr lang="en-US" sz="2600" dirty="0"/>
              <a:t>for he is a liar and the father of it.  </a:t>
            </a:r>
            <a:r>
              <a:rPr lang="en-US" sz="2600" baseline="30000" dirty="0"/>
              <a:t>45</a:t>
            </a:r>
            <a:r>
              <a:rPr lang="en-US" sz="2600" dirty="0"/>
              <a:t> "But because I tell the truth, you do not believe Me.  </a:t>
            </a:r>
            <a:r>
              <a:rPr lang="en-US" sz="2600" baseline="30000" dirty="0"/>
              <a:t>46</a:t>
            </a:r>
            <a:r>
              <a:rPr lang="en-US" sz="2600" dirty="0"/>
              <a:t> "Which of you convicts Me of sin? And if I tell the truth, why do you not believe Me?  </a:t>
            </a:r>
            <a:r>
              <a:rPr lang="en-US" sz="2600" baseline="30000" dirty="0"/>
              <a:t>47</a:t>
            </a:r>
            <a:r>
              <a:rPr lang="en-US" sz="2600" dirty="0"/>
              <a:t> "He who is of God hears God's words; therefore you do not hear, because you are not of God."</a:t>
            </a:r>
          </a:p>
        </p:txBody>
      </p:sp>
    </p:spTree>
    <p:extLst>
      <p:ext uri="{BB962C8B-B14F-4D97-AF65-F5344CB8AC3E}">
        <p14:creationId xmlns:p14="http://schemas.microsoft.com/office/powerpoint/2010/main" val="216639622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8:48 Then the Jews answered and said to Him, "Do we not say rightly that You are a Samaritan and have a demon?"  </a:t>
            </a:r>
            <a:r>
              <a:rPr lang="en-US" baseline="30000" dirty="0"/>
              <a:t>49</a:t>
            </a:r>
            <a:r>
              <a:rPr lang="en-US" dirty="0"/>
              <a:t> Jesus answered, "I do not have a demon; but I honor My Father, and you dishonor Me.  </a:t>
            </a:r>
            <a:r>
              <a:rPr lang="en-US" baseline="30000" dirty="0"/>
              <a:t>50</a:t>
            </a:r>
            <a:r>
              <a:rPr lang="en-US" dirty="0"/>
              <a:t> "And I do not seek My </a:t>
            </a:r>
            <a:r>
              <a:rPr lang="en-US" i="1" dirty="0"/>
              <a:t>own </a:t>
            </a:r>
            <a:r>
              <a:rPr lang="en-US" dirty="0"/>
              <a:t>glory; there is One who seeks and judges.</a:t>
            </a:r>
          </a:p>
        </p:txBody>
      </p:sp>
    </p:spTree>
    <p:extLst>
      <p:ext uri="{BB962C8B-B14F-4D97-AF65-F5344CB8AC3E}">
        <p14:creationId xmlns:p14="http://schemas.microsoft.com/office/powerpoint/2010/main" val="305366907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8:51 "Most assuredly, I say to you, if anyone keeps My word he shall never see death."  </a:t>
            </a:r>
            <a:r>
              <a:rPr lang="en-US" baseline="30000" dirty="0"/>
              <a:t>52</a:t>
            </a:r>
            <a:r>
              <a:rPr lang="en-US" dirty="0"/>
              <a:t> Then the Jews said to Him, "Now we know that You have a demon! Abraham is dead, and the prophets; and You say, 'If anyone keeps My word he shall never taste death.'  </a:t>
            </a:r>
            <a:r>
              <a:rPr lang="en-US" baseline="30000" dirty="0"/>
              <a:t>53</a:t>
            </a:r>
            <a:r>
              <a:rPr lang="en-US" dirty="0"/>
              <a:t> "Are You greater than our father Abraham, who is dead? And the prophets are dead. Whom do You make Yourself out to be?"</a:t>
            </a:r>
          </a:p>
        </p:txBody>
      </p:sp>
    </p:spTree>
    <p:extLst>
      <p:ext uri="{BB962C8B-B14F-4D97-AF65-F5344CB8AC3E}">
        <p14:creationId xmlns:p14="http://schemas.microsoft.com/office/powerpoint/2010/main" val="12123246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8:54 Jesus answered, "If I honor Myself, My honor is nothing. It is My Father who honors Me, of whom you say that He is your God.  </a:t>
            </a:r>
            <a:r>
              <a:rPr lang="en-US" baseline="30000" dirty="0"/>
              <a:t>55</a:t>
            </a:r>
            <a:r>
              <a:rPr lang="en-US" dirty="0"/>
              <a:t> "Yet you have not known Him, but I know Him. And if I say, 'I do not know Him,' I shall be a liar like you; but I do know Him and keep His word.  </a:t>
            </a:r>
            <a:r>
              <a:rPr lang="en-US" baseline="30000" dirty="0"/>
              <a:t>56</a:t>
            </a:r>
            <a:r>
              <a:rPr lang="en-US" dirty="0"/>
              <a:t> "Your father Abraham rejoiced to see My day, and he saw </a:t>
            </a:r>
            <a:r>
              <a:rPr lang="en-US" i="1" dirty="0"/>
              <a:t>it </a:t>
            </a:r>
            <a:r>
              <a:rPr lang="en-US" dirty="0"/>
              <a:t>and was glad</a:t>
            </a:r>
            <a:r>
              <a:rPr lang="en-US" dirty="0" smtClean="0"/>
              <a:t>.“</a:t>
            </a:r>
          </a:p>
          <a:p>
            <a:endParaRPr lang="en-US" dirty="0"/>
          </a:p>
          <a:p>
            <a:r>
              <a:rPr lang="en-US" dirty="0"/>
              <a:t>He came to honor the Father and the Father honors Him (Mt.3:16-17; Jn. 12:27-28). </a:t>
            </a:r>
          </a:p>
        </p:txBody>
      </p:sp>
    </p:spTree>
    <p:extLst>
      <p:ext uri="{BB962C8B-B14F-4D97-AF65-F5344CB8AC3E}">
        <p14:creationId xmlns:p14="http://schemas.microsoft.com/office/powerpoint/2010/main" val="398196640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8:57 Then the Jews said to Him, "You are not yet fifty years old, and have You seen Abraham?"  </a:t>
            </a:r>
            <a:r>
              <a:rPr lang="en-US" baseline="30000" dirty="0"/>
              <a:t>58</a:t>
            </a:r>
            <a:r>
              <a:rPr lang="en-US" dirty="0"/>
              <a:t> Jesus said to them, "Most assuredly, I say to you, before Abraham was, I AM."  </a:t>
            </a:r>
            <a:r>
              <a:rPr lang="en-US" baseline="30000" dirty="0"/>
              <a:t>59</a:t>
            </a:r>
            <a:r>
              <a:rPr lang="en-US" dirty="0"/>
              <a:t> Then they took up stones to throw at Him; but Jesus hid Himself and went out of the temple, going through the midst of them, and so passed by.</a:t>
            </a:r>
          </a:p>
        </p:txBody>
      </p:sp>
    </p:spTree>
    <p:extLst>
      <p:ext uri="{BB962C8B-B14F-4D97-AF65-F5344CB8AC3E}">
        <p14:creationId xmlns:p14="http://schemas.microsoft.com/office/powerpoint/2010/main" val="418334670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 Just as Jesus was claiming to be the “I AM,” this is the same thing we see the Angel of the Lord saying from the burning bush that Moses was talking to (Ex. 3:2-6). Also, we learn that the same statement made in Exodus 3:6 was made by the Angel of the Lord to Jacob (Compare Gen. 28:13-14 to 31:11-13). </a:t>
            </a:r>
          </a:p>
        </p:txBody>
      </p:sp>
    </p:spTree>
    <p:extLst>
      <p:ext uri="{BB962C8B-B14F-4D97-AF65-F5344CB8AC3E}">
        <p14:creationId xmlns:p14="http://schemas.microsoft.com/office/powerpoint/2010/main" val="10024998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Angel of the Lord had three encounters with Abraham, but the most revealing was when Abraham took his son to sacrifice him at the request of God (Gen. 22). Even though Genesis 22:1-2 tells us that God requested that Abraham do this, notice what the following verses reveal:</a:t>
            </a:r>
          </a:p>
          <a:p>
            <a:r>
              <a:rPr lang="en-US" dirty="0"/>
              <a:t> </a:t>
            </a:r>
          </a:p>
          <a:p>
            <a:r>
              <a:rPr lang="en-US" dirty="0"/>
              <a:t>Genesis 22:11 “But the Angel of the LORD called to him from heaven and said, "Abraham, Abraham!" So he said, "Here I am."  </a:t>
            </a:r>
            <a:r>
              <a:rPr lang="en-US" baseline="30000" dirty="0"/>
              <a:t>12</a:t>
            </a:r>
            <a:r>
              <a:rPr lang="en-US" dirty="0"/>
              <a:t> And He said, "Do not lay your hand on the lad, or do anything to him; for now I know that you fear God, since you have not withheld your son, your only </a:t>
            </a:r>
            <a:r>
              <a:rPr lang="en-US" i="1" dirty="0"/>
              <a:t>son, </a:t>
            </a:r>
            <a:r>
              <a:rPr lang="en-US" dirty="0"/>
              <a:t>from Me.” </a:t>
            </a:r>
            <a:endParaRPr lang="en-US" dirty="0"/>
          </a:p>
        </p:txBody>
      </p:sp>
    </p:spTree>
    <p:extLst>
      <p:ext uri="{BB962C8B-B14F-4D97-AF65-F5344CB8AC3E}">
        <p14:creationId xmlns:p14="http://schemas.microsoft.com/office/powerpoint/2010/main" val="12511749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Genesis 22:15 Then the Angel of the LORD called to Abraham a second time out of heaven,  </a:t>
            </a:r>
            <a:r>
              <a:rPr lang="en-US" baseline="30000" dirty="0"/>
              <a:t>16</a:t>
            </a:r>
            <a:r>
              <a:rPr lang="en-US" dirty="0"/>
              <a:t> and said: "By Myself I have sworn, says the LORD, because you have done this thing, and have not withheld your son, your only </a:t>
            </a:r>
            <a:r>
              <a:rPr lang="en-US" i="1" dirty="0"/>
              <a:t>son -- </a:t>
            </a:r>
            <a:r>
              <a:rPr lang="en-US" dirty="0"/>
              <a:t>  </a:t>
            </a:r>
            <a:r>
              <a:rPr lang="en-US" baseline="30000" dirty="0"/>
              <a:t>17</a:t>
            </a:r>
            <a:r>
              <a:rPr lang="en-US" dirty="0"/>
              <a:t> "blessing I will bless you, and multiplying I will multiply your descendants as the stars of the heaven and as the sand which </a:t>
            </a:r>
            <a:r>
              <a:rPr lang="en-US" i="1" dirty="0"/>
              <a:t>is </a:t>
            </a:r>
            <a:r>
              <a:rPr lang="en-US" dirty="0"/>
              <a:t>on the seashore; and your descendants shall possess the gate of their enemies.  </a:t>
            </a:r>
            <a:r>
              <a:rPr lang="en-US" baseline="30000" dirty="0"/>
              <a:t>18</a:t>
            </a:r>
            <a:r>
              <a:rPr lang="en-US" dirty="0"/>
              <a:t> "In your seed all the nations of the earth shall be blessed, because you have obeyed My voice."</a:t>
            </a:r>
          </a:p>
          <a:p>
            <a:r>
              <a:rPr lang="en-US" dirty="0"/>
              <a:t> </a:t>
            </a:r>
          </a:p>
        </p:txBody>
      </p:sp>
    </p:spTree>
    <p:extLst>
      <p:ext uri="{BB962C8B-B14F-4D97-AF65-F5344CB8AC3E}">
        <p14:creationId xmlns:p14="http://schemas.microsoft.com/office/powerpoint/2010/main" val="353333627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17</a:t>
            </a:r>
            <a:r>
              <a:rPr lang="en-US" dirty="0"/>
              <a:t> "It is also written in your law that the testimony of two men is true.  </a:t>
            </a:r>
            <a:r>
              <a:rPr lang="en-US" baseline="30000" dirty="0"/>
              <a:t>18</a:t>
            </a:r>
            <a:r>
              <a:rPr lang="en-US" dirty="0"/>
              <a:t> "I am One who bears witness of Myself, and the Father who sent Me bears witness of Me."  </a:t>
            </a:r>
            <a:r>
              <a:rPr lang="en-US" baseline="30000" dirty="0"/>
              <a:t>19</a:t>
            </a:r>
            <a:r>
              <a:rPr lang="en-US" dirty="0"/>
              <a:t> Then they said to Him, "Where is Your Father?" Jesus answered, "You know neither Me nor My Father. If you had known Me, you would have known My Father also."  </a:t>
            </a:r>
            <a:r>
              <a:rPr lang="en-US" baseline="30000" dirty="0"/>
              <a:t>20</a:t>
            </a:r>
            <a:r>
              <a:rPr lang="en-US" dirty="0"/>
              <a:t> These words Jesus spoke in the treasury, as He taught in the temple; and no one laid hands on Him, for His hour had not yet come.</a:t>
            </a:r>
            <a:endParaRPr lang="en-US" dirty="0"/>
          </a:p>
        </p:txBody>
      </p:sp>
    </p:spTree>
    <p:extLst>
      <p:ext uri="{BB962C8B-B14F-4D97-AF65-F5344CB8AC3E}">
        <p14:creationId xmlns:p14="http://schemas.microsoft.com/office/powerpoint/2010/main" val="63665400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6:13 For when God made a promise to Abraham, because He could swear by no one greater, He swore by Himself,  </a:t>
            </a:r>
            <a:r>
              <a:rPr lang="en-US" baseline="30000" dirty="0"/>
              <a:t>14</a:t>
            </a:r>
            <a:r>
              <a:rPr lang="en-US" dirty="0"/>
              <a:t> saying, "Surely blessing I will bless you, and multiplying I will multiply you." </a:t>
            </a:r>
          </a:p>
        </p:txBody>
      </p:sp>
    </p:spTree>
    <p:extLst>
      <p:ext uri="{BB962C8B-B14F-4D97-AF65-F5344CB8AC3E}">
        <p14:creationId xmlns:p14="http://schemas.microsoft.com/office/powerpoint/2010/main" val="16630977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spTree>
    <p:extLst>
      <p:ext uri="{BB962C8B-B14F-4D97-AF65-F5344CB8AC3E}">
        <p14:creationId xmlns:p14="http://schemas.microsoft.com/office/powerpoint/2010/main" val="134947346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God </a:t>
            </a:r>
            <a:r>
              <a:rPr lang="en-US" dirty="0"/>
              <a:t>was considered the light in the Old Testament (Ps. 27:1; Isa. 60:19), and there are several prophecies that teach that God would provide a light for the Gentiles, which would happen through Jesus (Isa. 49:6; 42:6; Mal. 4:2). John calls Jesus the light of the world in (Jn. 1:6-9). Jesus teaches us that we are supposed to be a light for the world as well (Mat. 5:14), but we are only a reflection of the true light found in Jesus. </a:t>
            </a:r>
          </a:p>
        </p:txBody>
      </p:sp>
    </p:spTree>
    <p:extLst>
      <p:ext uri="{BB962C8B-B14F-4D97-AF65-F5344CB8AC3E}">
        <p14:creationId xmlns:p14="http://schemas.microsoft.com/office/powerpoint/2010/main" val="218975640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“If I bear witness of Myself, My witness is not true (Jn. 5:31).” </a:t>
            </a:r>
            <a:endParaRPr lang="en-US" dirty="0"/>
          </a:p>
        </p:txBody>
      </p:sp>
    </p:spTree>
    <p:extLst>
      <p:ext uri="{BB962C8B-B14F-4D97-AF65-F5344CB8AC3E}">
        <p14:creationId xmlns:p14="http://schemas.microsoft.com/office/powerpoint/2010/main" val="232780979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“And if anyone hears My words and does not believe, I do not judge him; for I did not come to judge the world but to save the world. "He who rejects Me, and does not receive My words, has that which judges him -- the word that I have spoken will judge him in the last day” (Jn. 12:47-48). </a:t>
            </a:r>
          </a:p>
        </p:txBody>
      </p:sp>
    </p:spTree>
    <p:extLst>
      <p:ext uri="{BB962C8B-B14F-4D97-AF65-F5344CB8AC3E}">
        <p14:creationId xmlns:p14="http://schemas.microsoft.com/office/powerpoint/2010/main" val="353711065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God spoke out from heaven and proclaimed that Jesus was His Son (Mt. 3:17; 17:5; Jn. 12:28-30), which is why Jesus told them if they knew Him, they would know His Father because He came from Him. </a:t>
            </a:r>
            <a:endParaRPr lang="en-US" dirty="0"/>
          </a:p>
        </p:txBody>
      </p:sp>
    </p:spTree>
    <p:extLst>
      <p:ext uri="{BB962C8B-B14F-4D97-AF65-F5344CB8AC3E}">
        <p14:creationId xmlns:p14="http://schemas.microsoft.com/office/powerpoint/2010/main" val="238413330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endParaRPr lang="en-US" dirty="0"/>
          </a:p>
        </p:txBody>
      </p:sp>
      <p:pic>
        <p:nvPicPr>
          <p:cNvPr id="1026" name="Picture 2" descr="Jerusalem Temple Illu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472" y="-1006929"/>
            <a:ext cx="7864928" cy="7864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6090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8:21 Then Jesus said to them again, "I am going away, and you will seek Me, and will die in your sin. Where I go you cannot come."  </a:t>
            </a:r>
            <a:r>
              <a:rPr lang="en-US" baseline="30000" dirty="0"/>
              <a:t>22</a:t>
            </a:r>
            <a:r>
              <a:rPr lang="en-US" dirty="0"/>
              <a:t> So the Jews said, "Will He kill Himself, because He says, 'Where I go you cannot come'?"  </a:t>
            </a:r>
            <a:r>
              <a:rPr lang="en-US" baseline="30000" dirty="0"/>
              <a:t>23</a:t>
            </a:r>
            <a:r>
              <a:rPr lang="en-US" dirty="0"/>
              <a:t> And He said to them, "You are from beneath; I am from above. You are of this world; I am not of this world.  </a:t>
            </a:r>
            <a:r>
              <a:rPr lang="en-US" baseline="30000" dirty="0"/>
              <a:t>24</a:t>
            </a:r>
            <a:r>
              <a:rPr lang="en-US" dirty="0"/>
              <a:t> "Therefore I said to you that you will die in your sins; for if you do not believe that I am </a:t>
            </a:r>
            <a:r>
              <a:rPr lang="en-US" i="1" dirty="0"/>
              <a:t>He, </a:t>
            </a:r>
            <a:r>
              <a:rPr lang="en-US" dirty="0"/>
              <a:t>you will die in your sins."</a:t>
            </a:r>
          </a:p>
        </p:txBody>
      </p:sp>
    </p:spTree>
    <p:extLst>
      <p:ext uri="{BB962C8B-B14F-4D97-AF65-F5344CB8AC3E}">
        <p14:creationId xmlns:p14="http://schemas.microsoft.com/office/powerpoint/2010/main" val="263321442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2386</TotalTime>
  <Words>1975</Words>
  <Application>Microsoft Office PowerPoint</Application>
  <PresentationFormat>On-screen Show (4:3)</PresentationFormat>
  <Paragraphs>79</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64</cp:revision>
  <dcterms:created xsi:type="dcterms:W3CDTF">2006-12-19T00:50:39Z</dcterms:created>
  <dcterms:modified xsi:type="dcterms:W3CDTF">2014-08-31T01:43:48Z</dcterms:modified>
</cp:coreProperties>
</file>